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440" r:id="rId6"/>
    <p:sldId id="2442" r:id="rId7"/>
    <p:sldId id="260" r:id="rId8"/>
    <p:sldId id="2443" r:id="rId9"/>
    <p:sldId id="2444" r:id="rId10"/>
    <p:sldId id="2445" r:id="rId11"/>
    <p:sldId id="2446" r:id="rId12"/>
    <p:sldId id="2447" r:id="rId13"/>
    <p:sldId id="2448" r:id="rId14"/>
    <p:sldId id="2449" r:id="rId15"/>
    <p:sldId id="2450" r:id="rId16"/>
    <p:sldId id="2451" r:id="rId17"/>
    <p:sldId id="2458" r:id="rId18"/>
    <p:sldId id="2453" r:id="rId19"/>
    <p:sldId id="2454" r:id="rId20"/>
    <p:sldId id="2455" r:id="rId21"/>
    <p:sldId id="2456" r:id="rId22"/>
    <p:sldId id="2457" r:id="rId23"/>
    <p:sldId id="2459" r:id="rId24"/>
    <p:sldId id="244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  <a:srgbClr val="C0F400"/>
    <a:srgbClr val="05EE55"/>
    <a:srgbClr val="038B30"/>
    <a:srgbClr val="05D74D"/>
    <a:srgbClr val="663300"/>
    <a:srgbClr val="04C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84" autoAdjust="0"/>
  </p:normalViewPr>
  <p:slideViewPr>
    <p:cSldViewPr snapToGrid="0">
      <p:cViewPr varScale="1">
        <p:scale>
          <a:sx n="78" d="100"/>
          <a:sy n="78" d="100"/>
        </p:scale>
        <p:origin x="4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7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54265FD-4E3F-4008-BF0D-92438DDF38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1FABC-D2A4-4DDD-AE15-415703DDD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B9CF0-A540-4793-A5F3-F4917CFDDCB6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BBAB0-AE2E-4EA6-BE3D-A8C4DA4007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D462F-4914-49FC-A851-7FFFE9D6E86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22B72-BD1C-4F41-B10E-CA0BEB1790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90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03753-A5BE-4D79-AEA9-C0A65A6F8851}" type="datetimeFigureOut">
              <a:rPr lang="en-US" smtClean="0"/>
              <a:t>9/9/2019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3BE989-76B8-4F13-9267-01FDA45C437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3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9FB41AE7-07AD-43D7-9418-6D32BE5E319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rgbClr val="2F334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8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noFill/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7A78D63-E00C-4155-A5B2-B3431A09AC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153395" y="1061132"/>
            <a:ext cx="3464721" cy="823912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smtClean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12AF2780-75D3-4992-93BC-8EA50C648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53394" y="2108201"/>
            <a:ext cx="3464721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AAE1C5B-7233-4F49-895F-7566CEB6D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F4A2F-9480-4E94-806C-5D65C71D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DA028-023B-4883-9A48-70FD7A2E522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625CC-388D-4655-BFA6-2CC4FD9E889D}"/>
              </a:ext>
            </a:extLst>
          </p:cNvPr>
          <p:cNvSpPr/>
          <p:nvPr userDrawn="1"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AA6DE-6D7A-4135-8B9F-99A91527F2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20B4D13-5F10-4886-AF0F-09B6ABB5C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431586"/>
            <a:ext cx="3467099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EE7BCAD4-8DB6-482F-8DC0-F6D653F92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53394" y="1431586"/>
            <a:ext cx="3467106" cy="4361203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200" dirty="0"/>
            </a:lvl3pPr>
            <a:lvl4pPr>
              <a:defRPr lang="en-US" sz="1100" dirty="0"/>
            </a:lvl4pPr>
            <a:lvl5pPr>
              <a:defRPr lang="en-US" sz="1100" dirty="0"/>
            </a:lvl5pPr>
          </a:lstStyle>
          <a:p>
            <a:pPr lvl="0">
              <a:lnSpc>
                <a:spcPct val="150000"/>
              </a:lnSpc>
            </a:pPr>
            <a:r>
              <a:rPr lang="en-US" smtClean="0"/>
              <a:t>Edit Master text styles</a:t>
            </a:r>
          </a:p>
          <a:p>
            <a:pPr lvl="1">
              <a:lnSpc>
                <a:spcPct val="150000"/>
              </a:lnSpc>
            </a:pPr>
            <a:r>
              <a:rPr lang="en-US" smtClean="0"/>
              <a:t>Second level</a:t>
            </a:r>
          </a:p>
          <a:p>
            <a:pPr lvl="2">
              <a:lnSpc>
                <a:spcPct val="150000"/>
              </a:lnSpc>
            </a:pPr>
            <a:r>
              <a:rPr lang="en-US" smtClean="0"/>
              <a:t>Third level</a:t>
            </a:r>
          </a:p>
          <a:p>
            <a:pPr lvl="3">
              <a:lnSpc>
                <a:spcPct val="150000"/>
              </a:lnSpc>
            </a:pPr>
            <a:r>
              <a:rPr lang="en-US" smtClean="0"/>
              <a:t>Fourth level</a:t>
            </a:r>
          </a:p>
          <a:p>
            <a:pPr lvl="4">
              <a:lnSpc>
                <a:spcPct val="150000"/>
              </a:lnSpc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80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15BFBAA-B5F1-4F95-8C05-5E30A7076BD7}"/>
              </a:ext>
            </a:extLst>
          </p:cNvPr>
          <p:cNvSpPr/>
          <p:nvPr userDrawn="1"/>
        </p:nvSpPr>
        <p:spPr>
          <a:xfrm>
            <a:off x="1159727" y="1224451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7F3105-8D8F-4FF3-9A7F-0F067BB810A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117255-8347-4647-9EA2-7ED06A73C1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3E8482-B43D-4B69-8645-6B735F91B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4478" y="587829"/>
            <a:ext cx="5326022" cy="527322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BC9CBF-CF7B-4E39-9FD1-961882EC596A}"/>
              </a:ext>
            </a:extLst>
          </p:cNvPr>
          <p:cNvSpPr/>
          <p:nvPr userDrawn="1"/>
        </p:nvSpPr>
        <p:spPr>
          <a:xfrm>
            <a:off x="657060" y="698704"/>
            <a:ext cx="4473025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A3D921-B9D5-42DC-9037-298968D94C95}"/>
              </a:ext>
            </a:extLst>
          </p:cNvPr>
          <p:cNvGrpSpPr/>
          <p:nvPr userDrawn="1"/>
        </p:nvGrpSpPr>
        <p:grpSpPr>
          <a:xfrm>
            <a:off x="657060" y="435124"/>
            <a:ext cx="5134751" cy="5965370"/>
            <a:chOff x="252031" y="391887"/>
            <a:chExt cx="7433283" cy="596537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62F937-16D4-4A6C-B247-D0A62BC6560D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335681-5A6F-48BE-8160-2000D0F242FB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546851"/>
            <a:ext cx="4101084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1480457"/>
            <a:ext cx="4101084" cy="979308"/>
          </a:xfrm>
        </p:spPr>
        <p:txBody>
          <a:bodyPr anchor="b"/>
          <a:lstStyle>
            <a:lvl1pPr>
              <a:defRPr sz="32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Rectangle 12" hidden="1">
            <a:extLst>
              <a:ext uri="{FF2B5EF4-FFF2-40B4-BE49-F238E27FC236}">
                <a16:creationId xmlns:a16="http://schemas.microsoft.com/office/drawing/2014/main" id="{116E8B30-475D-4275-8DC2-14C98F2F9B76}"/>
              </a:ext>
            </a:extLst>
          </p:cNvPr>
          <p:cNvSpPr/>
          <p:nvPr userDrawn="1"/>
        </p:nvSpPr>
        <p:spPr>
          <a:xfrm>
            <a:off x="1159727" y="1191137"/>
            <a:ext cx="4226024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310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B8E8FD-E25A-4462-9917-754D6C619C75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2D6C-9D51-45A1-A6B7-B21DC9A94A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1" name="Rectangle 10" descr="Open square accent block">
            <a:extLst>
              <a:ext uri="{FF2B5EF4-FFF2-40B4-BE49-F238E27FC236}">
                <a16:creationId xmlns:a16="http://schemas.microsoft.com/office/drawing/2014/main" id="{217FA8D4-1D05-4DF4-AA9D-364B6979733D}"/>
              </a:ext>
            </a:extLst>
          </p:cNvPr>
          <p:cNvSpPr/>
          <p:nvPr userDrawn="1"/>
        </p:nvSpPr>
        <p:spPr>
          <a:xfrm flipH="1">
            <a:off x="2685137" y="972457"/>
            <a:ext cx="9172647" cy="4843807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1017-F981-4D2D-A14B-A857FC304F54}"/>
              </a:ext>
            </a:extLst>
          </p:cNvPr>
          <p:cNvSpPr/>
          <p:nvPr userDrawn="1"/>
        </p:nvSpPr>
        <p:spPr>
          <a:xfrm flipH="1">
            <a:off x="333834" y="1547133"/>
            <a:ext cx="11026363" cy="4702292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D85E79-8DB4-4D93-979C-171105321B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4F1136-B1CD-4171-BB47-0281C1974B22}"/>
              </a:ext>
            </a:extLst>
          </p:cNvPr>
          <p:cNvSpPr/>
          <p:nvPr userDrawn="1"/>
        </p:nvSpPr>
        <p:spPr>
          <a:xfrm>
            <a:off x="471340" y="1189038"/>
            <a:ext cx="11149160" cy="4834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9ADD4C-B26C-41B3-B492-DC9D032A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131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04862A-62CA-4399-88B0-181961E0F691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>
                <a:solidFill>
                  <a:srgbClr val="2F3342"/>
                </a:solidFill>
              </a:rPr>
              <a:pPr/>
              <a:t>‹#›</a:t>
            </a:fld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02D481-2888-4133-AD94-7700AA117D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B113A8-E04C-44C2-962F-5FFA40FB78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80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4919153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DCA22-1DF2-42CB-8741-F0CE575E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</p:spPr>
        <p:txBody>
          <a:bodyPr>
            <a:normAutofit/>
          </a:bodyPr>
          <a:lstStyle>
            <a:lvl1pPr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89F3-6B87-4C54-83B9-A6481CB4F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9394" y="365125"/>
            <a:ext cx="4114801" cy="58118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9D679C-E90D-4916-BCE6-71C32B831E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9938" y="1088572"/>
            <a:ext cx="4572000" cy="4572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07A3F-3DCD-44DD-AF42-32098DCC3A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DB279-F403-4D2A-8D1B-FB3C81796B4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623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E1CFFBA-D756-4740-B375-252727F02D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64229" y="0"/>
            <a:ext cx="9927771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325050-38BE-4AB2-B450-8DC9C0EDD386}"/>
              </a:ext>
            </a:extLst>
          </p:cNvPr>
          <p:cNvGrpSpPr/>
          <p:nvPr userDrawn="1"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D68A4CE-A5FD-4656-82E1-43D586CC441E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E66B1E37-8CEC-44ED-A239-C755B72AC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5781" y="1107282"/>
              <a:ext cx="4572000" cy="4572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E28405-97F5-4E03-86F1-FAE2FEA6CFF8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19FCC9B-E3B8-49CF-BD22-D553FFAAE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F21EA87-CE67-4A1E-B2E0-513F775C76A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199" y="3886241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26DCC3-B99B-481C-AC63-F17D5215DCC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24A36-5F75-40A5-8DA4-0364F4492F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1437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B599FEC8-12D0-4EB5-8573-C891D56C84E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1015" y="0"/>
            <a:ext cx="12263015" cy="6858000"/>
          </a:xfrm>
          <a:solidFill>
            <a:schemeClr val="bg1">
              <a:lumMod val="50000"/>
            </a:schemeClr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491700-C4EB-4143-ACD3-DE153BF9DD9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506094" y="4127455"/>
            <a:ext cx="4351910" cy="296437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BF64E-D1E6-463D-B3F0-1491C107C8B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49EC66-F633-4F8B-BA43-E48843E5AD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995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3A4379-5E89-42FE-AA5C-BEA0CDFCDD6F}"/>
              </a:ext>
            </a:extLst>
          </p:cNvPr>
          <p:cNvSpPr/>
          <p:nvPr userDrawn="1"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8A5A1-070F-43C9-B2D5-C557B0D72B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CBEC1-2F48-4E90-ADF0-BEE2B9E47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882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67F380C-58A9-4490-AC57-579A90290F3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153400" y="1061132"/>
            <a:ext cx="3464717" cy="823912"/>
          </a:xfrm>
          <a:ln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2400" b="1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A285A94-0E4E-47DC-8E61-41F684F3700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3400" y="2108201"/>
            <a:ext cx="3464717" cy="368458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1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DCBFD0-7AE5-4346-AD3A-01F956626091}"/>
              </a:ext>
            </a:extLst>
          </p:cNvPr>
          <p:cNvSpPr/>
          <p:nvPr userDrawn="1"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54FBDC8-CD65-4972-A821-C25297B1A8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59082" y="489291"/>
            <a:ext cx="2873833" cy="5920920"/>
          </a:xfrm>
          <a:solidFill>
            <a:schemeClr val="bg1"/>
          </a:solidFill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C0FCBE5-63C0-4DC7-8687-C2C76ABBDD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240C4-B3CD-49AA-8C48-9FE7AA1FE3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A43A44DE-9B7B-49B8-AE13-95164A3FA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3605998" cy="118872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74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E90E16-AEC5-4F82-85B0-DDEA26AA9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27370" y="0"/>
            <a:ext cx="5464629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D40C7A-92CE-46D6-B056-C75D73663328}"/>
              </a:ext>
            </a:extLst>
          </p:cNvPr>
          <p:cNvSpPr/>
          <p:nvPr userDrawn="1"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>
            <a:solidFill>
              <a:srgbClr val="2F33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A1A2116-206B-49CD-9ECC-078E4F72904C}"/>
              </a:ext>
            </a:extLst>
          </p:cNvPr>
          <p:cNvSpPr/>
          <p:nvPr userDrawn="1"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9E75A6-06C5-49D0-9164-3098CE0E53D8}"/>
              </a:ext>
            </a:extLst>
          </p:cNvPr>
          <p:cNvSpPr/>
          <p:nvPr userDrawn="1"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0F519-65FC-434F-8F2F-F778A20A8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1480457"/>
            <a:ext cx="5138057" cy="587876"/>
          </a:xfrm>
        </p:spPr>
        <p:txBody>
          <a:bodyPr anchor="b"/>
          <a:lstStyle>
            <a:lvl1pPr>
              <a:defRPr sz="3200" b="1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E2B8D-1C12-403F-BE59-ECC565466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7943" y="2546851"/>
            <a:ext cx="5138057" cy="3396749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2F334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9EF0584-D46D-4C21-99D2-074ADF23E01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79714" y="2095547"/>
            <a:ext cx="4958100" cy="365125"/>
          </a:xfrm>
        </p:spPr>
        <p:txBody>
          <a:bodyPr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FC205-B079-430E-B82F-CBF6F56DE0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2B84E2-AAE4-4BC1-8C01-AF4ABADD6ED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51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E9CCD-6BB8-4209-A6BA-85186795608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400191" y="470641"/>
            <a:ext cx="5220309" cy="591671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8CB484-5390-4B2F-9BFB-D0733BEE88A5}"/>
              </a:ext>
            </a:extLst>
          </p:cNvPr>
          <p:cNvGrpSpPr/>
          <p:nvPr userDrawn="1"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8354BDC-9788-4AB5-A841-99D95C68804F}"/>
                </a:ext>
              </a:extLst>
            </p:cNvPr>
            <p:cNvSpPr/>
            <p:nvPr userDrawn="1"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778BD9-B865-4156-B319-6A8242F0D4D5}"/>
                </a:ext>
              </a:extLst>
            </p:cNvPr>
            <p:cNvSpPr/>
            <p:nvPr userDrawn="1"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B70006-7799-4F63-912B-45662CE14500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167" y="1099002"/>
            <a:ext cx="4226024" cy="573989"/>
          </a:xfrm>
        </p:spPr>
        <p:txBody>
          <a:bodyPr lIns="0" rIns="0">
            <a:noAutofit/>
          </a:bodyPr>
          <a:lstStyle>
            <a:lvl1pPr>
              <a:defRPr sz="3200" b="1" spc="0">
                <a:solidFill>
                  <a:srgbClr val="2F3342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167" y="2145234"/>
            <a:ext cx="4226024" cy="3857329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1pPr>
            <a:lvl2pPr>
              <a:lnSpc>
                <a:spcPct val="150000"/>
              </a:lnSpc>
              <a:defRPr sz="1600">
                <a:solidFill>
                  <a:srgbClr val="2F3342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rgbClr val="2F3342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rgbClr val="2F3342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11804" y="1737564"/>
            <a:ext cx="4197802" cy="407670"/>
          </a:xfrm>
        </p:spPr>
        <p:txBody>
          <a:bodyPr lIns="0" rIns="0">
            <a:noAutofit/>
          </a:bodyPr>
          <a:lstStyle>
            <a:lvl1pPr marL="0" indent="0">
              <a:buNone/>
              <a:defRPr sz="2000" spc="600">
                <a:solidFill>
                  <a:srgbClr val="2F334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066D4-321A-48BF-84C2-18FC1D718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DB4336-A0EC-4019-904C-1124053587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7893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6D6A0C-E2C3-43CB-83D0-B5F6221079CA}"/>
              </a:ext>
            </a:extLst>
          </p:cNvPr>
          <p:cNvGrpSpPr/>
          <p:nvPr userDrawn="1"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C96296-0FBF-47A5-9D6A-5D9BB647A4D7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97D03F-0BE2-458F-92A2-4FE73B0FBF51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F17719-10FE-433E-9CCC-4509DE17F22A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73F1A-AAF0-4EB4-8DF0-C152BD93C6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91372" y="2238426"/>
            <a:ext cx="6609256" cy="1508126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75AE6-92D3-4205-B268-E1AD6C590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</p:spPr>
        <p:txBody>
          <a:bodyPr/>
          <a:lstStyle>
            <a:lvl1pPr marL="0" indent="0" algn="ctr">
              <a:buNone/>
              <a:defRPr sz="2400" spc="3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12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F3BF7F-F094-497C-9310-2FE8B059E82B}"/>
              </a:ext>
            </a:extLst>
          </p:cNvPr>
          <p:cNvGrpSpPr/>
          <p:nvPr userDrawn="1"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D49E498-4E90-44A2-B49F-157DFF9E8581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2D9F108-8C30-4BEC-8122-BE2632644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AB546B5-7C56-40DD-B1DF-AE850DE5FDB3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C30FD01-9DD8-4ECA-AC52-7C41002A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</p:spPr>
        <p:txBody>
          <a:bodyPr>
            <a:normAutofit/>
          </a:bodyPr>
          <a:lstStyle>
            <a:lvl1pPr algn="ctr">
              <a:defRPr sz="4400" b="1" spc="3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F17219-39C2-44C1-BFC9-BA0D7ACD78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7118E-1B0A-407B-BDCE-B343BC9F92E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EC8E835-7291-427D-948E-B544E36AD12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506094" y="4127455"/>
            <a:ext cx="4351911" cy="296437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2000" cap="all" spc="600" baseline="0">
                <a:solidFill>
                  <a:schemeClr val="tx1"/>
                </a:solidFill>
                <a:latin typeface="+mj-lt"/>
              </a:defRPr>
            </a:lvl1pPr>
          </a:lstStyle>
          <a:p>
            <a:pPr marL="228600" lvl="0" indent="-228600" algn="ctr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3729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Single Corner Snipped 7">
            <a:extLst>
              <a:ext uri="{FF2B5EF4-FFF2-40B4-BE49-F238E27FC236}">
                <a16:creationId xmlns:a16="http://schemas.microsoft.com/office/drawing/2014/main" id="{C39E4676-2097-45B1-B554-0DFE67952792}"/>
              </a:ext>
            </a:extLst>
          </p:cNvPr>
          <p:cNvSpPr/>
          <p:nvPr userDrawn="1"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27C465-B000-4905-9328-DBAB793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F3059-D5B9-418C-A60B-C3C8E261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884" y="1188720"/>
            <a:ext cx="11024616" cy="49882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F727-48BD-4EB4-B57F-5AC03BEB1A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5884" y="645632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B3254E-B445-46A8-8E69-B2596E25A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77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51" r:id="rId4"/>
    <p:sldLayoutId id="2147483653" r:id="rId5"/>
    <p:sldLayoutId id="2147483657" r:id="rId6"/>
    <p:sldLayoutId id="2147483663" r:id="rId7"/>
    <p:sldLayoutId id="2147483670" r:id="rId8"/>
    <p:sldLayoutId id="2147483669" r:id="rId9"/>
    <p:sldLayoutId id="2147483667" r:id="rId10"/>
    <p:sldLayoutId id="2147483668" r:id="rId11"/>
    <p:sldLayoutId id="2147483666" r:id="rId12"/>
    <p:sldLayoutId id="2147483671" r:id="rId13"/>
    <p:sldLayoutId id="2147483655" r:id="rId1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" userDrawn="1">
          <p15:clr>
            <a:srgbClr val="F26B43"/>
          </p15:clr>
        </p15:guide>
        <p15:guide id="2" pos="73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bstract Building" title="Abstract Building">
            <a:extLst>
              <a:ext uri="{FF2B5EF4-FFF2-40B4-BE49-F238E27FC236}">
                <a16:creationId xmlns:a16="http://schemas.microsoft.com/office/drawing/2014/main" id="{1805319F-612A-49F0-B6DA-8A214D5DBD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6C8E487-ADDC-4F1B-A30A-BAABB4998F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71016" y="3273"/>
            <a:ext cx="12263015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CBF662F-A198-4AD3-8EBC-0EC9A52B2994}"/>
                </a:ext>
              </a:extLst>
            </p:cNvPr>
            <p:cNvSpPr/>
            <p:nvPr userDrawn="1"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>
              <a:solidFill>
                <a:srgbClr val="2F33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F3342"/>
                </a:solidFill>
              </a:rPr>
              <a:t>Apomee</a:t>
            </a:r>
            <a:r>
              <a:rPr lang="en-US" dirty="0" smtClean="0">
                <a:solidFill>
                  <a:srgbClr val="2F3342"/>
                </a:solidFill>
              </a:rPr>
              <a:t> </a:t>
            </a:r>
            <a:br>
              <a:rPr lang="en-US" dirty="0" smtClean="0">
                <a:solidFill>
                  <a:srgbClr val="2F3342"/>
                </a:solidFill>
              </a:rPr>
            </a:br>
            <a:r>
              <a:rPr lang="en-US" dirty="0" smtClean="0"/>
              <a:t>Ecommerce </a:t>
            </a:r>
            <a:r>
              <a:rPr lang="en-US" dirty="0" err="1" smtClean="0"/>
              <a:t>APp</a:t>
            </a:r>
            <a:endParaRPr lang="en-US" dirty="0">
              <a:solidFill>
                <a:srgbClr val="2F3342"/>
              </a:solidFill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935280A-EBD5-4EFA-81A0-313C85F98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MD MEHEDI HASAN</a:t>
            </a:r>
            <a:endParaRPr lang="en-US" dirty="0">
              <a:solidFill>
                <a:srgbClr val="2F334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87" y="1736579"/>
            <a:ext cx="1745568" cy="1221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7" y="3656379"/>
            <a:ext cx="1063241" cy="106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02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2800" spc="300" dirty="0" smtClean="0"/>
              <a:t>Firebase Integration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User Friendly Main Activity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Login/Join</a:t>
            </a:r>
          </a:p>
          <a:p>
            <a:pPr marL="514350" indent="-514350">
              <a:buAutoNum type="arabicPeriod"/>
            </a:pPr>
            <a:r>
              <a:rPr lang="en-US" sz="2800" spc="300" dirty="0" err="1" smtClean="0"/>
              <a:t>RecyclerView</a:t>
            </a:r>
            <a:r>
              <a:rPr lang="en-US" sz="2800" spc="300" dirty="0" smtClean="0"/>
              <a:t> for Products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Order through cart.</a:t>
            </a:r>
            <a:endParaRPr lang="en-US" sz="2800" spc="300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45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2800" spc="300" dirty="0" smtClean="0"/>
              <a:t>Firebase Integration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User Friendly Main Activity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Login/Join</a:t>
            </a:r>
          </a:p>
          <a:p>
            <a:pPr marL="514350" indent="-514350">
              <a:buAutoNum type="arabicPeriod"/>
            </a:pPr>
            <a:r>
              <a:rPr lang="en-US" sz="2800" spc="300" dirty="0" err="1" smtClean="0"/>
              <a:t>RecyclerView</a:t>
            </a:r>
            <a:r>
              <a:rPr lang="en-US" sz="2800" spc="300" dirty="0" smtClean="0"/>
              <a:t> for Products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Order through cart.</a:t>
            </a:r>
            <a:endParaRPr lang="en-US" sz="2800" spc="300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04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2800" spc="300" dirty="0" smtClean="0"/>
              <a:t>Firebase Integration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User Friendly Main Activity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Login/Join</a:t>
            </a:r>
          </a:p>
          <a:p>
            <a:pPr marL="514350" indent="-514350">
              <a:buAutoNum type="arabicPeriod"/>
            </a:pPr>
            <a:r>
              <a:rPr lang="en-US" sz="2800" spc="300" dirty="0" err="1" smtClean="0"/>
              <a:t>RecyclerView</a:t>
            </a:r>
            <a:r>
              <a:rPr lang="en-US" sz="2800" spc="300" dirty="0" smtClean="0"/>
              <a:t> for Products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Order through cart.</a:t>
            </a:r>
            <a:endParaRPr lang="en-US" sz="2800" spc="300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637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2800" spc="300" dirty="0" smtClean="0"/>
              <a:t>6. </a:t>
            </a:r>
            <a:r>
              <a:rPr lang="en-US" sz="2800" spc="300" dirty="0" err="1" smtClean="0"/>
              <a:t>NavigationVew</a:t>
            </a:r>
            <a:r>
              <a:rPr lang="en-US" sz="2800" spc="300" dirty="0" smtClean="0"/>
              <a:t> for User</a:t>
            </a:r>
          </a:p>
          <a:p>
            <a:endParaRPr lang="en-US" sz="2800" spc="300" dirty="0" smtClean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798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2800" spc="300" dirty="0" smtClean="0"/>
              <a:t>6. </a:t>
            </a:r>
            <a:r>
              <a:rPr lang="en-US" sz="2800" spc="300" dirty="0" err="1" smtClean="0"/>
              <a:t>NavigationVew</a:t>
            </a:r>
            <a:r>
              <a:rPr lang="en-US" sz="2800" spc="300" dirty="0" smtClean="0"/>
              <a:t> for User</a:t>
            </a:r>
          </a:p>
          <a:p>
            <a:r>
              <a:rPr lang="en-US" sz="2800" spc="300" dirty="0"/>
              <a:t>7. User Settings Update</a:t>
            </a:r>
          </a:p>
          <a:p>
            <a:endParaRPr lang="en-US" sz="2800" spc="300" dirty="0" smtClean="0"/>
          </a:p>
          <a:p>
            <a:endParaRPr lang="en-US" sz="2800" spc="300" dirty="0" smtClean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619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9714" y="2095547"/>
            <a:ext cx="4958100" cy="4260803"/>
          </a:xfrm>
        </p:spPr>
        <p:txBody>
          <a:bodyPr/>
          <a:lstStyle/>
          <a:p>
            <a:r>
              <a:rPr lang="en-US" sz="2800" spc="300" dirty="0" smtClean="0"/>
              <a:t>6. </a:t>
            </a:r>
            <a:r>
              <a:rPr lang="en-US" sz="2800" spc="300" dirty="0" err="1" smtClean="0"/>
              <a:t>NavigationVew</a:t>
            </a:r>
            <a:r>
              <a:rPr lang="en-US" sz="2800" spc="300" dirty="0" smtClean="0"/>
              <a:t> for User</a:t>
            </a:r>
          </a:p>
          <a:p>
            <a:r>
              <a:rPr lang="en-US" sz="2800" spc="300" dirty="0" smtClean="0"/>
              <a:t>7. User Settings Update</a:t>
            </a:r>
          </a:p>
          <a:p>
            <a:r>
              <a:rPr lang="en-US" sz="2800" spc="300" dirty="0" smtClean="0"/>
              <a:t>8. View Placed Orders</a:t>
            </a:r>
          </a:p>
          <a:p>
            <a:endParaRPr lang="en-US" sz="2800" spc="300" dirty="0" smtClean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438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9714" y="2095547"/>
            <a:ext cx="4958100" cy="4260803"/>
          </a:xfrm>
        </p:spPr>
        <p:txBody>
          <a:bodyPr/>
          <a:lstStyle/>
          <a:p>
            <a:r>
              <a:rPr lang="en-US" sz="2800" spc="300" dirty="0" smtClean="0"/>
              <a:t>6. </a:t>
            </a:r>
            <a:r>
              <a:rPr lang="en-US" sz="2800" spc="300" dirty="0" err="1" smtClean="0"/>
              <a:t>NavigationVew</a:t>
            </a:r>
            <a:r>
              <a:rPr lang="en-US" sz="2800" spc="300" dirty="0" smtClean="0"/>
              <a:t> for User</a:t>
            </a:r>
          </a:p>
          <a:p>
            <a:r>
              <a:rPr lang="en-US" sz="2800" spc="300" dirty="0" smtClean="0"/>
              <a:t>7. User Settings Update</a:t>
            </a:r>
          </a:p>
          <a:p>
            <a:r>
              <a:rPr lang="en-US" sz="2800" spc="300" dirty="0" smtClean="0"/>
              <a:t>8. Placed Orders Info</a:t>
            </a:r>
          </a:p>
          <a:p>
            <a:r>
              <a:rPr lang="en-US" sz="2800" spc="300" dirty="0" smtClean="0"/>
              <a:t>9. Products Upload for        </a:t>
            </a:r>
          </a:p>
          <a:p>
            <a:r>
              <a:rPr lang="en-US" sz="2800" spc="300" dirty="0" smtClean="0"/>
              <a:t>    Admin</a:t>
            </a:r>
          </a:p>
          <a:p>
            <a:endParaRPr lang="en-US" sz="2800" spc="300" dirty="0" smtClean="0"/>
          </a:p>
          <a:p>
            <a:endParaRPr lang="en-US" sz="2800" spc="300" dirty="0" smtClean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99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030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9714" y="2095547"/>
            <a:ext cx="4958100" cy="4260803"/>
          </a:xfrm>
        </p:spPr>
        <p:txBody>
          <a:bodyPr/>
          <a:lstStyle/>
          <a:p>
            <a:r>
              <a:rPr lang="en-US" sz="2800" spc="300" dirty="0" smtClean="0"/>
              <a:t>6. </a:t>
            </a:r>
            <a:r>
              <a:rPr lang="en-US" sz="2800" spc="300" dirty="0" err="1" smtClean="0"/>
              <a:t>NavigationVew</a:t>
            </a:r>
            <a:r>
              <a:rPr lang="en-US" sz="2800" spc="300" dirty="0" smtClean="0"/>
              <a:t> for User</a:t>
            </a:r>
          </a:p>
          <a:p>
            <a:r>
              <a:rPr lang="en-US" sz="2800" spc="300" dirty="0" smtClean="0"/>
              <a:t>7. User Settings Update</a:t>
            </a:r>
          </a:p>
          <a:p>
            <a:r>
              <a:rPr lang="en-US" sz="2800" spc="300" dirty="0" smtClean="0"/>
              <a:t>8. Placed Orders Info</a:t>
            </a:r>
          </a:p>
          <a:p>
            <a:r>
              <a:rPr lang="en-US" sz="2800" spc="300" dirty="0" smtClean="0"/>
              <a:t>9. Products Upload for     </a:t>
            </a:r>
          </a:p>
          <a:p>
            <a:r>
              <a:rPr lang="en-US" sz="2800" spc="300" dirty="0"/>
              <a:t> </a:t>
            </a:r>
            <a:r>
              <a:rPr lang="en-US" sz="2800" spc="300" dirty="0" smtClean="0"/>
              <a:t>   Admin</a:t>
            </a:r>
          </a:p>
          <a:p>
            <a:endParaRPr lang="en-US" sz="2800" spc="300" dirty="0" smtClean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519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9714" y="2095547"/>
            <a:ext cx="4958100" cy="4260803"/>
          </a:xfrm>
        </p:spPr>
        <p:txBody>
          <a:bodyPr/>
          <a:lstStyle/>
          <a:p>
            <a:r>
              <a:rPr lang="en-US" sz="2800" spc="300" dirty="0" smtClean="0"/>
              <a:t>6. </a:t>
            </a:r>
            <a:r>
              <a:rPr lang="en-US" sz="2800" spc="300" dirty="0" err="1" smtClean="0"/>
              <a:t>NavigationVew</a:t>
            </a:r>
            <a:r>
              <a:rPr lang="en-US" sz="2800" spc="300" dirty="0" smtClean="0"/>
              <a:t> for User</a:t>
            </a:r>
          </a:p>
          <a:p>
            <a:r>
              <a:rPr lang="en-US" sz="2800" spc="300" dirty="0" smtClean="0"/>
              <a:t>7. User Settings Update</a:t>
            </a:r>
          </a:p>
          <a:p>
            <a:r>
              <a:rPr lang="en-US" sz="2800" spc="300" dirty="0" smtClean="0"/>
              <a:t>8. Placed Orders Info</a:t>
            </a:r>
          </a:p>
          <a:p>
            <a:r>
              <a:rPr lang="en-US" sz="2800" spc="300" dirty="0" smtClean="0"/>
              <a:t>9. Products Upload for     </a:t>
            </a:r>
          </a:p>
          <a:p>
            <a:r>
              <a:rPr lang="en-US" sz="2800" spc="300" dirty="0"/>
              <a:t> </a:t>
            </a:r>
            <a:r>
              <a:rPr lang="en-US" sz="2800" spc="300" dirty="0" smtClean="0"/>
              <a:t>   Admin</a:t>
            </a:r>
          </a:p>
          <a:p>
            <a:r>
              <a:rPr lang="en-US" sz="2800" spc="300" dirty="0" smtClean="0"/>
              <a:t>10. Admin can check</a:t>
            </a:r>
          </a:p>
          <a:p>
            <a:r>
              <a:rPr lang="en-US" sz="2800" spc="300" dirty="0"/>
              <a:t> </a:t>
            </a:r>
            <a:r>
              <a:rPr lang="en-US" sz="2800" spc="300" dirty="0" smtClean="0"/>
              <a:t>    orders and confirm </a:t>
            </a:r>
          </a:p>
          <a:p>
            <a:r>
              <a:rPr lang="en-US" sz="2800" spc="300" dirty="0"/>
              <a:t> </a:t>
            </a:r>
            <a:r>
              <a:rPr lang="en-US" sz="2800" spc="300" dirty="0" smtClean="0"/>
              <a:t>    shipment</a:t>
            </a:r>
          </a:p>
          <a:p>
            <a:endParaRPr lang="en-US" sz="2800" spc="300" dirty="0" smtClean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085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9714" y="2095547"/>
            <a:ext cx="4958100" cy="4260803"/>
          </a:xfrm>
        </p:spPr>
        <p:txBody>
          <a:bodyPr/>
          <a:lstStyle/>
          <a:p>
            <a:r>
              <a:rPr lang="en-US" sz="2800" spc="300" dirty="0" smtClean="0"/>
              <a:t>6. </a:t>
            </a:r>
            <a:r>
              <a:rPr lang="en-US" sz="2800" spc="300" dirty="0" err="1" smtClean="0"/>
              <a:t>NavigationVew</a:t>
            </a:r>
            <a:r>
              <a:rPr lang="en-US" sz="2800" spc="300" dirty="0" smtClean="0"/>
              <a:t> for User</a:t>
            </a:r>
          </a:p>
          <a:p>
            <a:r>
              <a:rPr lang="en-US" sz="2800" spc="300" dirty="0" smtClean="0"/>
              <a:t>7. User Settings Update</a:t>
            </a:r>
          </a:p>
          <a:p>
            <a:r>
              <a:rPr lang="en-US" sz="2800" spc="300" dirty="0" smtClean="0"/>
              <a:t>8. Placed Orders Info</a:t>
            </a:r>
          </a:p>
          <a:p>
            <a:r>
              <a:rPr lang="en-US" sz="2800" spc="300" dirty="0" smtClean="0"/>
              <a:t>9. Products Upload for     </a:t>
            </a:r>
          </a:p>
          <a:p>
            <a:r>
              <a:rPr lang="en-US" sz="2800" spc="300" dirty="0"/>
              <a:t> </a:t>
            </a:r>
            <a:r>
              <a:rPr lang="en-US" sz="2800" spc="300" dirty="0" smtClean="0"/>
              <a:t>   Admin</a:t>
            </a:r>
          </a:p>
          <a:p>
            <a:r>
              <a:rPr lang="en-US" sz="2800" spc="300" dirty="0" smtClean="0"/>
              <a:t>10. Admin can check</a:t>
            </a:r>
          </a:p>
          <a:p>
            <a:r>
              <a:rPr lang="en-US" sz="2800" spc="300" dirty="0"/>
              <a:t> </a:t>
            </a:r>
            <a:r>
              <a:rPr lang="en-US" sz="2800" spc="300" dirty="0" smtClean="0"/>
              <a:t>    orders and confirm </a:t>
            </a:r>
          </a:p>
          <a:p>
            <a:r>
              <a:rPr lang="en-US" sz="2800" spc="300" dirty="0"/>
              <a:t> </a:t>
            </a:r>
            <a:r>
              <a:rPr lang="en-US" sz="2800" spc="300" dirty="0" smtClean="0"/>
              <a:t>    shipment</a:t>
            </a:r>
          </a:p>
          <a:p>
            <a:endParaRPr lang="en-US" sz="2800" spc="300" dirty="0" smtClean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014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" b="291"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446552"/>
            <a:ext cx="4351911" cy="176960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Specs:</a:t>
            </a:r>
            <a:endParaRPr lang="en-US" sz="48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5175445" y="3216159"/>
            <a:ext cx="3258140" cy="2524693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 Studio:      </a:t>
            </a:r>
            <a:r>
              <a:rPr lang="en-US" sz="2400" spc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b="1" spc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</a:t>
            </a:r>
            <a:endParaRPr lang="en-US" sz="2400" b="1" spc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SDK </a:t>
            </a:r>
            <a:r>
              <a:rPr lang="en-US" sz="2400" spc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en-US" sz="2400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</a:t>
            </a:r>
            <a:r>
              <a:rPr lang="en-US" sz="2400" spc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400" b="1" spc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endParaRPr lang="en-US" sz="2400" b="1" spc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spc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Mininum</a:t>
            </a:r>
            <a:r>
              <a:rPr lang="en-US" sz="2400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SDK </a:t>
            </a:r>
            <a:r>
              <a:rPr lang="en-US" sz="2400" spc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en-US" sz="2400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spc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400" b="1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</a:p>
          <a:p>
            <a:r>
              <a:rPr lang="en-US" sz="2400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SDK </a:t>
            </a:r>
            <a:r>
              <a:rPr lang="en-US" sz="2400" spc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en-US" sz="2400" spc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    </a:t>
            </a:r>
            <a:r>
              <a:rPr lang="en-US" sz="2400" spc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spc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→</a:t>
            </a:r>
            <a:r>
              <a:rPr lang="en-US" sz="2400" spc="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AndroidX</a:t>
            </a:r>
            <a:r>
              <a:rPr lang="en-US" sz="2400" spc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Artifacts</a:t>
            </a:r>
            <a:endParaRPr lang="en-US" sz="2400" spc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26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9714" y="2095547"/>
            <a:ext cx="4958100" cy="4260803"/>
          </a:xfrm>
        </p:spPr>
        <p:txBody>
          <a:bodyPr/>
          <a:lstStyle/>
          <a:p>
            <a:r>
              <a:rPr lang="en-US" sz="2800" spc="300" dirty="0" smtClean="0"/>
              <a:t>6. </a:t>
            </a:r>
            <a:r>
              <a:rPr lang="en-US" sz="2800" spc="300" dirty="0" err="1" smtClean="0"/>
              <a:t>NavigationVew</a:t>
            </a:r>
            <a:r>
              <a:rPr lang="en-US" sz="2800" spc="300" dirty="0" smtClean="0"/>
              <a:t> for User</a:t>
            </a:r>
          </a:p>
          <a:p>
            <a:r>
              <a:rPr lang="en-US" sz="2800" spc="300" dirty="0" smtClean="0"/>
              <a:t>7. User Settings Update</a:t>
            </a:r>
          </a:p>
          <a:p>
            <a:r>
              <a:rPr lang="en-US" sz="2800" spc="300" dirty="0" smtClean="0"/>
              <a:t>8. Placed Orders Info</a:t>
            </a:r>
          </a:p>
          <a:p>
            <a:r>
              <a:rPr lang="en-US" sz="2800" spc="300" dirty="0" smtClean="0"/>
              <a:t>9. Products Upload for     </a:t>
            </a:r>
          </a:p>
          <a:p>
            <a:r>
              <a:rPr lang="en-US" sz="2800" spc="300" dirty="0"/>
              <a:t> </a:t>
            </a:r>
            <a:r>
              <a:rPr lang="en-US" sz="2800" spc="300" dirty="0" smtClean="0"/>
              <a:t>   Admin</a:t>
            </a:r>
          </a:p>
          <a:p>
            <a:r>
              <a:rPr lang="en-US" sz="2800" spc="300" dirty="0" smtClean="0"/>
              <a:t>10. Admin can check</a:t>
            </a:r>
          </a:p>
          <a:p>
            <a:r>
              <a:rPr lang="en-US" sz="2800" spc="300" dirty="0"/>
              <a:t> </a:t>
            </a:r>
            <a:r>
              <a:rPr lang="en-US" sz="2800" spc="300" dirty="0" smtClean="0"/>
              <a:t>    orders and confirm </a:t>
            </a:r>
          </a:p>
          <a:p>
            <a:r>
              <a:rPr lang="en-US" sz="2800" spc="300" dirty="0"/>
              <a:t> </a:t>
            </a:r>
            <a:r>
              <a:rPr lang="en-US" sz="2800" spc="300" dirty="0" smtClean="0"/>
              <a:t>    shipment</a:t>
            </a:r>
          </a:p>
          <a:p>
            <a:endParaRPr lang="en-US" sz="2800" spc="300" dirty="0" smtClean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16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1BEC607-8474-408E-A7AC-48A065F31B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808048" y="0"/>
            <a:ext cx="6883027" cy="1866878"/>
            <a:chOff x="-214086" y="4531918"/>
            <a:chExt cx="6832600" cy="6428937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601E3FC-2016-4085-9A4B-A172702EAAE1}"/>
                </a:ext>
              </a:extLst>
            </p:cNvPr>
            <p:cNvSpPr/>
            <p:nvPr userDrawn="1"/>
          </p:nvSpPr>
          <p:spPr>
            <a:xfrm>
              <a:off x="500743" y="4894865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42E86C5-8E5F-4620-A4FB-D1F926179D18}"/>
                </a:ext>
              </a:extLst>
            </p:cNvPr>
            <p:cNvSpPr/>
            <p:nvPr userDrawn="1"/>
          </p:nvSpPr>
          <p:spPr>
            <a:xfrm>
              <a:off x="-214086" y="4531918"/>
              <a:ext cx="6475341" cy="57017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7E0E8055-17FA-43CE-9F03-E712F496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5127" y="321843"/>
            <a:ext cx="6589539" cy="833921"/>
          </a:xfrm>
        </p:spPr>
        <p:txBody>
          <a:bodyPr anchor="ctr"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70789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" b="291"/>
          <a:stretch>
            <a:fillRect/>
          </a:stretch>
        </p:blipFill>
        <p:spPr/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1DF86-6B00-49D3-9EFB-456055F798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 flipV="1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1A06BE-4DC9-42C3-9272-4EF3E833D5F5}"/>
                </a:ext>
              </a:extLst>
            </p:cNvPr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70000"/>
                  </a:srgbClr>
                </a:gs>
                <a:gs pos="100000">
                  <a:srgbClr val="C0F400">
                    <a:alpha val="70000"/>
                  </a:srgbClr>
                </a:gs>
                <a:gs pos="50000">
                  <a:srgbClr val="05EE55">
                    <a:alpha val="7000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  <p:pic>
          <p:nvPicPr>
            <p:cNvPr id="18" name="Graphic 17" descr="Open square">
              <a:extLst>
                <a:ext uri="{FF2B5EF4-FFF2-40B4-BE49-F238E27FC236}">
                  <a16:creationId xmlns:a16="http://schemas.microsoft.com/office/drawing/2014/main" id="{42A4A83C-0C6B-4A7C-B582-33988B027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68F216-4DE5-421A-A222-041B654BB87E}"/>
                </a:ext>
              </a:extLst>
            </p:cNvPr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+</a:t>
              </a:r>
            </a:p>
            <a:p>
              <a:pPr algn="ctr"/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C2EEB1E-E5B2-44FA-8D26-4D510438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095" y="1446552"/>
            <a:ext cx="4351911" cy="176960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Library</a:t>
            </a:r>
            <a:br>
              <a:rPr lang="en-US" sz="4800" dirty="0" smtClean="0"/>
            </a:br>
            <a:r>
              <a:rPr lang="en-US" sz="4800" dirty="0" smtClean="0"/>
              <a:t>Modules</a:t>
            </a:r>
            <a:r>
              <a:rPr lang="en-US" sz="4800" dirty="0" smtClean="0"/>
              <a:t>:</a:t>
            </a:r>
            <a:endParaRPr lang="en-US" sz="48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F2E0D99-FB22-4130-AAF1-73D2822A328F}"/>
              </a:ext>
            </a:extLst>
          </p:cNvPr>
          <p:cNvSpPr txBox="1">
            <a:spLocks/>
          </p:cNvSpPr>
          <p:nvPr/>
        </p:nvSpPr>
        <p:spPr>
          <a:xfrm>
            <a:off x="4710684" y="3216160"/>
            <a:ext cx="4050257" cy="2802392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</a:rPr>
              <a:t>→Firebase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→Paper</a:t>
            </a:r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→Picasso</a:t>
            </a:r>
            <a:endParaRPr lang="en-US" sz="2400" b="1" dirty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→Image Cropper</a:t>
            </a:r>
          </a:p>
          <a:p>
            <a:r>
              <a:rPr lang="en-US" sz="2400" b="1" dirty="0" smtClean="0">
                <a:solidFill>
                  <a:schemeClr val="tx1"/>
                </a:solidFill>
              </a:rPr>
              <a:t>→Circle </a:t>
            </a:r>
            <a:r>
              <a:rPr lang="en-US" sz="2400" b="1" dirty="0" err="1" smtClean="0">
                <a:solidFill>
                  <a:schemeClr val="tx1"/>
                </a:solidFill>
              </a:rPr>
              <a:t>ImageView</a:t>
            </a:r>
            <a:endParaRPr lang="en-US" sz="2400" b="1" dirty="0" smtClean="0">
              <a:solidFill>
                <a:schemeClr val="tx1"/>
              </a:solidFill>
            </a:endParaRPr>
          </a:p>
          <a:p>
            <a:r>
              <a:rPr lang="en-US" sz="2400" b="1" dirty="0" smtClean="0">
                <a:solidFill>
                  <a:schemeClr val="tx1"/>
                </a:solidFill>
              </a:rPr>
              <a:t>→Elegant Button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400" b="1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b="1" spc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: Single Corner Snipped 13">
            <a:extLst>
              <a:ext uri="{FF2B5EF4-FFF2-40B4-BE49-F238E27FC236}">
                <a16:creationId xmlns:a16="http://schemas.microsoft.com/office/drawing/2014/main" id="{443EBCED-982A-454F-BC58-43B643EFA1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571FE10C-81AC-4781-843B-B9994368CB9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1969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2" r="20122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2800" spc="300" dirty="0" smtClean="0"/>
              <a:t>1. Firebase Integration</a:t>
            </a:r>
            <a:endParaRPr lang="en-US" sz="2800" spc="300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3282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3" r="14823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sz="2800" spc="300" dirty="0" smtClean="0"/>
              <a:t>1. Firebase Integration</a:t>
            </a:r>
            <a:endParaRPr lang="en-US" sz="2800" spc="300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970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2800" spc="300" dirty="0" smtClean="0"/>
              <a:t>Firebase Integration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User Friendly </a:t>
            </a:r>
            <a:r>
              <a:rPr lang="en-US" sz="2800" spc="300" dirty="0" err="1" smtClean="0"/>
              <a:t>MainActivity</a:t>
            </a:r>
            <a:endParaRPr lang="en-US" sz="2800" spc="300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86" y="0"/>
            <a:ext cx="3799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778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2800" spc="300" dirty="0" smtClean="0"/>
              <a:t>Firebase Integration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User Friendly Main Activity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Login/Join</a:t>
            </a:r>
            <a:endParaRPr lang="en-US" sz="2800" spc="300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79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41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2800" spc="300" dirty="0" smtClean="0"/>
              <a:t>Firebase Integration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User Friendly Main Activity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Login/Join</a:t>
            </a:r>
            <a:endParaRPr lang="en-US" sz="2800" spc="300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31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63F03C3-322B-449C-A477-EA1D99EDC6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70000"/>
                </a:srgbClr>
              </a:gs>
              <a:gs pos="100000">
                <a:srgbClr val="C0F400">
                  <a:alpha val="70000"/>
                </a:srgbClr>
              </a:gs>
              <a:gs pos="50000">
                <a:srgbClr val="05EE55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+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0E0CBA-1F82-43A8-9DE3-F0F883DB2D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5445F47-6D74-450C-BC16-998D2021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44B28E-5E14-4A77-AD4F-C979905862B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sz="2800" spc="300" dirty="0" smtClean="0"/>
              <a:t>Firebase Integration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User Friendly Main Activity</a:t>
            </a:r>
          </a:p>
          <a:p>
            <a:pPr marL="514350" indent="-514350">
              <a:buAutoNum type="arabicPeriod"/>
            </a:pPr>
            <a:r>
              <a:rPr lang="en-US" sz="2800" spc="300" dirty="0" smtClean="0"/>
              <a:t>Login/Join</a:t>
            </a:r>
          </a:p>
          <a:p>
            <a:pPr marL="514350" indent="-514350">
              <a:buAutoNum type="arabicPeriod"/>
            </a:pPr>
            <a:r>
              <a:rPr lang="en-US" sz="2800" spc="300" dirty="0" err="1" smtClean="0"/>
              <a:t>RecyclerView</a:t>
            </a:r>
            <a:r>
              <a:rPr lang="en-US" sz="2800" spc="300" dirty="0" smtClean="0"/>
              <a:t> for Products</a:t>
            </a:r>
            <a:endParaRPr lang="en-US" sz="2800" spc="300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85DF53DB-409B-49FA-A52D-E30AD84AED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/>
          </a:prstGeom>
          <a:solidFill>
            <a:srgbClr val="2F3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D90B-FC4E-4781-9E54-536CECF8BA4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11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Custom 4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Light modernist presentation_RVA_v3.potx" id="{1300540C-5346-469F-AA5C-717C09787E7E}" vid="{ADCE5FDD-C8BF-4BDC-86F8-B24C14EB90C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7BEDAB-01B4-4BD0-9390-31AD9280078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19B998-C0F0-415C-AF4D-F10DCCD30A25}">
  <ds:schemaRefs>
    <ds:schemaRef ds:uri="http://www.w3.org/XML/1998/namespace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6AD934DA-6EDB-4DB8-AE5C-9399A13698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0</TotalTime>
  <Words>399</Words>
  <Application>Microsoft Office PowerPoint</Application>
  <PresentationFormat>Widescreen</PresentationFormat>
  <Paragraphs>1730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Apomee  Ecommerce APp</vt:lpstr>
      <vt:lpstr>Specs:</vt:lpstr>
      <vt:lpstr>Library Modules:</vt:lpstr>
      <vt:lpstr>Features:</vt:lpstr>
      <vt:lpstr>Features:</vt:lpstr>
      <vt:lpstr>Features:</vt:lpstr>
      <vt:lpstr>Features:</vt:lpstr>
      <vt:lpstr>Features:</vt:lpstr>
      <vt:lpstr>Features:</vt:lpstr>
      <vt:lpstr>Features:</vt:lpstr>
      <vt:lpstr>Features:</vt:lpstr>
      <vt:lpstr>Features:</vt:lpstr>
      <vt:lpstr>Features:</vt:lpstr>
      <vt:lpstr>Features:</vt:lpstr>
      <vt:lpstr>Features:</vt:lpstr>
      <vt:lpstr>Features:</vt:lpstr>
      <vt:lpstr>Features:</vt:lpstr>
      <vt:lpstr>Features:</vt:lpstr>
      <vt:lpstr>Features:</vt:lpstr>
      <vt:lpstr>Features: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2019-09-08T23:46:20Z</dcterms:created>
  <dcterms:modified xsi:type="dcterms:W3CDTF">2019-09-09T03:43:23Z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